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FD0517-47D7-4DB6-A335-21DFC9752FFA}" type="doc">
      <dgm:prSet loTypeId="urn:microsoft.com/office/officeart/2005/8/layout/hProcess9" loCatId="process" qsTypeId="urn:microsoft.com/office/officeart/2005/8/quickstyle/simple1" qsCatId="simple" csTypeId="urn:microsoft.com/office/officeart/2005/8/colors/accent0_1" csCatId="mainScheme" phldr="1"/>
      <dgm:spPr/>
    </dgm:pt>
    <dgm:pt modelId="{E37EA141-EFEF-4A52-B1A1-C72A9A3C7184}">
      <dgm:prSet phldrT="[Tekst]" custT="1"/>
      <dgm:spPr/>
      <dgm:t>
        <a:bodyPr/>
        <a:lstStyle/>
        <a:p>
          <a:r>
            <a:rPr lang="nl-BE" sz="3300" b="0" dirty="0"/>
            <a:t>T</a:t>
          </a:r>
          <a:r>
            <a:rPr lang="nl-BE" sz="3300" dirty="0"/>
            <a:t>hora</a:t>
          </a:r>
          <a:br>
            <a:rPr lang="nl-BE" sz="3300" dirty="0"/>
          </a:br>
          <a:r>
            <a:rPr lang="nl-BE" sz="2000" dirty="0"/>
            <a:t>(</a:t>
          </a:r>
          <a:r>
            <a:rPr lang="nl-BE" sz="2000" i="1" dirty="0" err="1"/>
            <a:t>tôrah</a:t>
          </a:r>
          <a:r>
            <a:rPr lang="nl-BE" sz="2000" dirty="0"/>
            <a:t>)</a:t>
          </a:r>
        </a:p>
      </dgm:t>
    </dgm:pt>
    <dgm:pt modelId="{17DF2786-EC09-4152-9098-8C16EFFE65C9}" type="parTrans" cxnId="{6F04883F-7B88-4A13-86FF-CB7E9F40FFAF}">
      <dgm:prSet/>
      <dgm:spPr/>
      <dgm:t>
        <a:bodyPr/>
        <a:lstStyle/>
        <a:p>
          <a:endParaRPr lang="nl-BE"/>
        </a:p>
      </dgm:t>
    </dgm:pt>
    <dgm:pt modelId="{B380DCE9-5595-40CC-85AA-718DEFC3DFA2}" type="sibTrans" cxnId="{6F04883F-7B88-4A13-86FF-CB7E9F40FFAF}">
      <dgm:prSet/>
      <dgm:spPr/>
      <dgm:t>
        <a:bodyPr/>
        <a:lstStyle/>
        <a:p>
          <a:endParaRPr lang="nl-BE"/>
        </a:p>
      </dgm:t>
    </dgm:pt>
    <dgm:pt modelId="{3DC677CB-0CEB-465E-B593-2028BDF396EC}">
      <dgm:prSet phldrT="[Tekst]" custT="1"/>
      <dgm:spPr/>
      <dgm:t>
        <a:bodyPr/>
        <a:lstStyle/>
        <a:p>
          <a:r>
            <a:rPr lang="nl-BE" sz="3300" dirty="0"/>
            <a:t>Profeten</a:t>
          </a:r>
          <a:br>
            <a:rPr lang="nl-BE" sz="3300" dirty="0"/>
          </a:br>
          <a:r>
            <a:rPr lang="nl-BE" sz="2000" dirty="0"/>
            <a:t>(</a:t>
          </a:r>
          <a:r>
            <a:rPr lang="nl-BE" sz="2000" i="1" dirty="0" err="1"/>
            <a:t>navîîm</a:t>
          </a:r>
          <a:r>
            <a:rPr lang="nl-BE" sz="2000" dirty="0"/>
            <a:t>)</a:t>
          </a:r>
        </a:p>
      </dgm:t>
    </dgm:pt>
    <dgm:pt modelId="{769B9D27-AE50-4AE7-85CB-47E0142059F3}" type="parTrans" cxnId="{70962D88-61B2-4EB7-8A1B-46088877DF27}">
      <dgm:prSet/>
      <dgm:spPr/>
      <dgm:t>
        <a:bodyPr/>
        <a:lstStyle/>
        <a:p>
          <a:endParaRPr lang="nl-BE"/>
        </a:p>
      </dgm:t>
    </dgm:pt>
    <dgm:pt modelId="{420B9AB5-8649-4991-AE74-3405CB04F0D0}" type="sibTrans" cxnId="{70962D88-61B2-4EB7-8A1B-46088877DF27}">
      <dgm:prSet/>
      <dgm:spPr/>
      <dgm:t>
        <a:bodyPr/>
        <a:lstStyle/>
        <a:p>
          <a:endParaRPr lang="nl-BE"/>
        </a:p>
      </dgm:t>
    </dgm:pt>
    <dgm:pt modelId="{0691CAB4-82D2-4AF1-A6D2-DF580F2B4CF2}">
      <dgm:prSet phldrT="[Tekst]" custT="1"/>
      <dgm:spPr/>
      <dgm:t>
        <a:bodyPr/>
        <a:lstStyle/>
        <a:p>
          <a:r>
            <a:rPr lang="nl-BE" sz="3300" dirty="0"/>
            <a:t>Geschriften</a:t>
          </a:r>
          <a:br>
            <a:rPr lang="nl-BE" sz="3300" dirty="0"/>
          </a:br>
          <a:r>
            <a:rPr lang="nl-BE" sz="2000" dirty="0"/>
            <a:t>(</a:t>
          </a:r>
          <a:r>
            <a:rPr lang="nl-BE" sz="2000" i="1" dirty="0" err="1"/>
            <a:t>chetûvîm</a:t>
          </a:r>
          <a:r>
            <a:rPr lang="nl-BE" sz="2000" dirty="0"/>
            <a:t>)</a:t>
          </a:r>
        </a:p>
      </dgm:t>
    </dgm:pt>
    <dgm:pt modelId="{05C48D65-6B61-4D6B-989A-6C468FB50772}" type="parTrans" cxnId="{3F4F9740-215C-46CC-9A65-00FB89DF4FF1}">
      <dgm:prSet/>
      <dgm:spPr/>
      <dgm:t>
        <a:bodyPr/>
        <a:lstStyle/>
        <a:p>
          <a:endParaRPr lang="nl-BE"/>
        </a:p>
      </dgm:t>
    </dgm:pt>
    <dgm:pt modelId="{4E29C703-79BA-4A49-9098-289A28863EBD}" type="sibTrans" cxnId="{3F4F9740-215C-46CC-9A65-00FB89DF4FF1}">
      <dgm:prSet/>
      <dgm:spPr/>
      <dgm:t>
        <a:bodyPr/>
        <a:lstStyle/>
        <a:p>
          <a:endParaRPr lang="nl-BE"/>
        </a:p>
      </dgm:t>
    </dgm:pt>
    <dgm:pt modelId="{096EA9BC-19AC-4EA5-92DF-11310A5D39AC}" type="pres">
      <dgm:prSet presAssocID="{BFFD0517-47D7-4DB6-A335-21DFC9752FFA}" presName="CompostProcess" presStyleCnt="0">
        <dgm:presLayoutVars>
          <dgm:dir/>
          <dgm:resizeHandles val="exact"/>
        </dgm:presLayoutVars>
      </dgm:prSet>
      <dgm:spPr/>
    </dgm:pt>
    <dgm:pt modelId="{40A5001A-E032-4901-974D-68A0CD17192C}" type="pres">
      <dgm:prSet presAssocID="{BFFD0517-47D7-4DB6-A335-21DFC9752FFA}" presName="arrow" presStyleLbl="bgShp" presStyleIdx="0" presStyleCnt="1"/>
      <dgm:spPr/>
    </dgm:pt>
    <dgm:pt modelId="{E31AD080-1E75-4F15-BD2E-F095CB8B9096}" type="pres">
      <dgm:prSet presAssocID="{BFFD0517-47D7-4DB6-A335-21DFC9752FFA}" presName="linearProcess" presStyleCnt="0"/>
      <dgm:spPr/>
    </dgm:pt>
    <dgm:pt modelId="{B4C2483D-38B1-4F56-8351-391E291C854A}" type="pres">
      <dgm:prSet presAssocID="{E37EA141-EFEF-4A52-B1A1-C72A9A3C7184}" presName="textNode" presStyleLbl="node1" presStyleIdx="0" presStyleCnt="3">
        <dgm:presLayoutVars>
          <dgm:bulletEnabled val="1"/>
        </dgm:presLayoutVars>
      </dgm:prSet>
      <dgm:spPr/>
    </dgm:pt>
    <dgm:pt modelId="{F9EB9FE0-5E79-4271-9137-D80009D499C1}" type="pres">
      <dgm:prSet presAssocID="{B380DCE9-5595-40CC-85AA-718DEFC3DFA2}" presName="sibTrans" presStyleCnt="0"/>
      <dgm:spPr/>
    </dgm:pt>
    <dgm:pt modelId="{96A58DCF-885A-4ADA-90D3-6A828EA12D04}" type="pres">
      <dgm:prSet presAssocID="{3DC677CB-0CEB-465E-B593-2028BDF396EC}" presName="textNode" presStyleLbl="node1" presStyleIdx="1" presStyleCnt="3">
        <dgm:presLayoutVars>
          <dgm:bulletEnabled val="1"/>
        </dgm:presLayoutVars>
      </dgm:prSet>
      <dgm:spPr/>
    </dgm:pt>
    <dgm:pt modelId="{253A2A41-3330-4965-BB5B-319006054E99}" type="pres">
      <dgm:prSet presAssocID="{420B9AB5-8649-4991-AE74-3405CB04F0D0}" presName="sibTrans" presStyleCnt="0"/>
      <dgm:spPr/>
    </dgm:pt>
    <dgm:pt modelId="{F8A3C0D9-3AE6-4FCE-9B27-5E158EEEA652}" type="pres">
      <dgm:prSet presAssocID="{0691CAB4-82D2-4AF1-A6D2-DF580F2B4CF2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6F04883F-7B88-4A13-86FF-CB7E9F40FFAF}" srcId="{BFFD0517-47D7-4DB6-A335-21DFC9752FFA}" destId="{E37EA141-EFEF-4A52-B1A1-C72A9A3C7184}" srcOrd="0" destOrd="0" parTransId="{17DF2786-EC09-4152-9098-8C16EFFE65C9}" sibTransId="{B380DCE9-5595-40CC-85AA-718DEFC3DFA2}"/>
    <dgm:cxn modelId="{3F4F9740-215C-46CC-9A65-00FB89DF4FF1}" srcId="{BFFD0517-47D7-4DB6-A335-21DFC9752FFA}" destId="{0691CAB4-82D2-4AF1-A6D2-DF580F2B4CF2}" srcOrd="2" destOrd="0" parTransId="{05C48D65-6B61-4D6B-989A-6C468FB50772}" sibTransId="{4E29C703-79BA-4A49-9098-289A28863EBD}"/>
    <dgm:cxn modelId="{D1D96E6E-97A7-4B58-B418-3094EB2D7CD4}" type="presOf" srcId="{E37EA141-EFEF-4A52-B1A1-C72A9A3C7184}" destId="{B4C2483D-38B1-4F56-8351-391E291C854A}" srcOrd="0" destOrd="0" presId="urn:microsoft.com/office/officeart/2005/8/layout/hProcess9"/>
    <dgm:cxn modelId="{70962D88-61B2-4EB7-8A1B-46088877DF27}" srcId="{BFFD0517-47D7-4DB6-A335-21DFC9752FFA}" destId="{3DC677CB-0CEB-465E-B593-2028BDF396EC}" srcOrd="1" destOrd="0" parTransId="{769B9D27-AE50-4AE7-85CB-47E0142059F3}" sibTransId="{420B9AB5-8649-4991-AE74-3405CB04F0D0}"/>
    <dgm:cxn modelId="{A76033A3-91B1-4E3B-B70B-E9F1B3426AA9}" type="presOf" srcId="{3DC677CB-0CEB-465E-B593-2028BDF396EC}" destId="{96A58DCF-885A-4ADA-90D3-6A828EA12D04}" srcOrd="0" destOrd="0" presId="urn:microsoft.com/office/officeart/2005/8/layout/hProcess9"/>
    <dgm:cxn modelId="{E3A1DEAD-DC21-459D-ADC9-491E479FBF2D}" type="presOf" srcId="{BFFD0517-47D7-4DB6-A335-21DFC9752FFA}" destId="{096EA9BC-19AC-4EA5-92DF-11310A5D39AC}" srcOrd="0" destOrd="0" presId="urn:microsoft.com/office/officeart/2005/8/layout/hProcess9"/>
    <dgm:cxn modelId="{BBA47AED-3A49-47E7-B36E-FDB76D5C7A76}" type="presOf" srcId="{0691CAB4-82D2-4AF1-A6D2-DF580F2B4CF2}" destId="{F8A3C0D9-3AE6-4FCE-9B27-5E158EEEA652}" srcOrd="0" destOrd="0" presId="urn:microsoft.com/office/officeart/2005/8/layout/hProcess9"/>
    <dgm:cxn modelId="{817C5B90-1FB6-47A7-8058-10335C5597DE}" type="presParOf" srcId="{096EA9BC-19AC-4EA5-92DF-11310A5D39AC}" destId="{40A5001A-E032-4901-974D-68A0CD17192C}" srcOrd="0" destOrd="0" presId="urn:microsoft.com/office/officeart/2005/8/layout/hProcess9"/>
    <dgm:cxn modelId="{0BC1AE60-0503-4EBA-91E2-D06C49CA4C33}" type="presParOf" srcId="{096EA9BC-19AC-4EA5-92DF-11310A5D39AC}" destId="{E31AD080-1E75-4F15-BD2E-F095CB8B9096}" srcOrd="1" destOrd="0" presId="urn:microsoft.com/office/officeart/2005/8/layout/hProcess9"/>
    <dgm:cxn modelId="{BB486BA9-9BF9-49B8-AB90-CA653BE26B7E}" type="presParOf" srcId="{E31AD080-1E75-4F15-BD2E-F095CB8B9096}" destId="{B4C2483D-38B1-4F56-8351-391E291C854A}" srcOrd="0" destOrd="0" presId="urn:microsoft.com/office/officeart/2005/8/layout/hProcess9"/>
    <dgm:cxn modelId="{D1565718-D778-46F2-9B13-1A32A34DA169}" type="presParOf" srcId="{E31AD080-1E75-4F15-BD2E-F095CB8B9096}" destId="{F9EB9FE0-5E79-4271-9137-D80009D499C1}" srcOrd="1" destOrd="0" presId="urn:microsoft.com/office/officeart/2005/8/layout/hProcess9"/>
    <dgm:cxn modelId="{EDC0F5BF-7DC3-4B1A-8830-384C30096A1F}" type="presParOf" srcId="{E31AD080-1E75-4F15-BD2E-F095CB8B9096}" destId="{96A58DCF-885A-4ADA-90D3-6A828EA12D04}" srcOrd="2" destOrd="0" presId="urn:microsoft.com/office/officeart/2005/8/layout/hProcess9"/>
    <dgm:cxn modelId="{A3FDED6D-33C1-4573-966E-D4637A903BCC}" type="presParOf" srcId="{E31AD080-1E75-4F15-BD2E-F095CB8B9096}" destId="{253A2A41-3330-4965-BB5B-319006054E99}" srcOrd="3" destOrd="0" presId="urn:microsoft.com/office/officeart/2005/8/layout/hProcess9"/>
    <dgm:cxn modelId="{5CE23EB1-8D65-4EEE-B5B5-30490BDF9136}" type="presParOf" srcId="{E31AD080-1E75-4F15-BD2E-F095CB8B9096}" destId="{F8A3C0D9-3AE6-4FCE-9B27-5E158EEEA65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5001A-E032-4901-974D-68A0CD17192C}">
      <dsp:nvSpPr>
        <dsp:cNvPr id="0" name=""/>
        <dsp:cNvSpPr/>
      </dsp:nvSpPr>
      <dsp:spPr>
        <a:xfrm>
          <a:off x="653472" y="0"/>
          <a:ext cx="7406022" cy="3603625"/>
        </a:xfrm>
        <a:prstGeom prst="rightArrow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C2483D-38B1-4F56-8351-391E291C854A}">
      <dsp:nvSpPr>
        <dsp:cNvPr id="0" name=""/>
        <dsp:cNvSpPr/>
      </dsp:nvSpPr>
      <dsp:spPr>
        <a:xfrm>
          <a:off x="0" y="1081087"/>
          <a:ext cx="2613890" cy="14414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b="0" kern="1200" dirty="0"/>
            <a:t>T</a:t>
          </a:r>
          <a:r>
            <a:rPr lang="nl-BE" sz="3300" kern="1200" dirty="0"/>
            <a:t>hora</a:t>
          </a:r>
          <a:br>
            <a:rPr lang="nl-BE" sz="3300" kern="1200" dirty="0"/>
          </a:br>
          <a:r>
            <a:rPr lang="nl-BE" sz="2000" kern="1200" dirty="0"/>
            <a:t>(</a:t>
          </a:r>
          <a:r>
            <a:rPr lang="nl-BE" sz="2000" i="1" kern="1200" dirty="0" err="1"/>
            <a:t>tôrah</a:t>
          </a:r>
          <a:r>
            <a:rPr lang="nl-BE" sz="2000" kern="1200" dirty="0"/>
            <a:t>)</a:t>
          </a:r>
        </a:p>
      </dsp:txBody>
      <dsp:txXfrm>
        <a:off x="70366" y="1151453"/>
        <a:ext cx="2473158" cy="1300718"/>
      </dsp:txXfrm>
    </dsp:sp>
    <dsp:sp modelId="{96A58DCF-885A-4ADA-90D3-6A828EA12D04}">
      <dsp:nvSpPr>
        <dsp:cNvPr id="0" name=""/>
        <dsp:cNvSpPr/>
      </dsp:nvSpPr>
      <dsp:spPr>
        <a:xfrm>
          <a:off x="3049538" y="1081087"/>
          <a:ext cx="2613890" cy="14414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Profeten</a:t>
          </a:r>
          <a:br>
            <a:rPr lang="nl-BE" sz="3300" kern="1200" dirty="0"/>
          </a:br>
          <a:r>
            <a:rPr lang="nl-BE" sz="2000" kern="1200" dirty="0"/>
            <a:t>(</a:t>
          </a:r>
          <a:r>
            <a:rPr lang="nl-BE" sz="2000" i="1" kern="1200" dirty="0" err="1"/>
            <a:t>navîîm</a:t>
          </a:r>
          <a:r>
            <a:rPr lang="nl-BE" sz="2000" kern="1200" dirty="0"/>
            <a:t>)</a:t>
          </a:r>
        </a:p>
      </dsp:txBody>
      <dsp:txXfrm>
        <a:off x="3119904" y="1151453"/>
        <a:ext cx="2473158" cy="1300718"/>
      </dsp:txXfrm>
    </dsp:sp>
    <dsp:sp modelId="{F8A3C0D9-3AE6-4FCE-9B27-5E158EEEA652}">
      <dsp:nvSpPr>
        <dsp:cNvPr id="0" name=""/>
        <dsp:cNvSpPr/>
      </dsp:nvSpPr>
      <dsp:spPr>
        <a:xfrm>
          <a:off x="6099077" y="1081087"/>
          <a:ext cx="2613890" cy="14414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Geschriften</a:t>
          </a:r>
          <a:br>
            <a:rPr lang="nl-BE" sz="3300" kern="1200" dirty="0"/>
          </a:br>
          <a:r>
            <a:rPr lang="nl-BE" sz="2000" kern="1200" dirty="0"/>
            <a:t>(</a:t>
          </a:r>
          <a:r>
            <a:rPr lang="nl-BE" sz="2000" i="1" kern="1200" dirty="0" err="1"/>
            <a:t>chetûvîm</a:t>
          </a:r>
          <a:r>
            <a:rPr lang="nl-BE" sz="2000" kern="1200" dirty="0"/>
            <a:t>)</a:t>
          </a:r>
        </a:p>
      </dsp:txBody>
      <dsp:txXfrm>
        <a:off x="6169443" y="1151453"/>
        <a:ext cx="2473158" cy="130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501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19690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430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3308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87944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9665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079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29016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5680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4329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473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71896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Inleiding Geschriften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075821"/>
              </p:ext>
            </p:extLst>
          </p:nvPr>
        </p:nvGraphicFramePr>
        <p:xfrm>
          <a:off x="179512" y="1489348"/>
          <a:ext cx="8712968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122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71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2242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5588" cy="569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944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78</TotalTime>
  <Words>23</Words>
  <Application>Microsoft Office PowerPoint</Application>
  <PresentationFormat>Diavoorstelling (16:10)</PresentationFormat>
  <Paragraphs>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Thema</vt:lpstr>
      <vt:lpstr>Inleiding Geschriften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25</cp:revision>
  <dcterms:created xsi:type="dcterms:W3CDTF">2019-09-04T13:46:42Z</dcterms:created>
  <dcterms:modified xsi:type="dcterms:W3CDTF">2025-10-13T12:24:03Z</dcterms:modified>
</cp:coreProperties>
</file>